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7" r:id="rId4"/>
    <p:sldId id="261" r:id="rId5"/>
    <p:sldId id="259" r:id="rId6"/>
    <p:sldId id="264" r:id="rId7"/>
    <p:sldId id="260" r:id="rId8"/>
    <p:sldId id="262" r:id="rId9"/>
    <p:sldId id="263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2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2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7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15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8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34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20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10/10/2022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138F8-C033-E8B7-FE05-B483C9EA6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640080"/>
            <a:ext cx="6389027" cy="5569164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HireRight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034BE-61F7-1F8C-280B-25F4D69D5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797" y="640079"/>
            <a:ext cx="3199034" cy="5569165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Welcome to University of Maryland, Baltimore!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08387E7-602C-39CF-4396-7F7F47993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7A6A0-37AB-AD91-6AF4-42B55227D451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</p:spTree>
    <p:extLst>
      <p:ext uri="{BB962C8B-B14F-4D97-AF65-F5344CB8AC3E}">
        <p14:creationId xmlns:p14="http://schemas.microsoft.com/office/powerpoint/2010/main" val="422272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A5060-0E4F-9B22-234C-C9E5B4DD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3709-46EF-A8DD-D50A-FC14CBBBA7FA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1F3C5-FEBD-C7C8-02A1-B6EAE5352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48" y="684486"/>
            <a:ext cx="4052127" cy="543056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20C94DF1-E2D1-AD58-5461-F5559881FBF3}"/>
              </a:ext>
            </a:extLst>
          </p:cNvPr>
          <p:cNvSpPr/>
          <p:nvPr/>
        </p:nvSpPr>
        <p:spPr>
          <a:xfrm>
            <a:off x="7845856" y="1555468"/>
            <a:ext cx="3003119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the Dropdown button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D71002D-CD2F-1086-BBF8-9927DC8CAB88}"/>
              </a:ext>
            </a:extLst>
          </p:cNvPr>
          <p:cNvSpPr/>
          <p:nvPr/>
        </p:nvSpPr>
        <p:spPr>
          <a:xfrm>
            <a:off x="7036231" y="3535539"/>
            <a:ext cx="2569845" cy="98883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what is most appropriate</a:t>
            </a:r>
          </a:p>
        </p:txBody>
      </p:sp>
    </p:spTree>
    <p:extLst>
      <p:ext uri="{BB962C8B-B14F-4D97-AF65-F5344CB8AC3E}">
        <p14:creationId xmlns:p14="http://schemas.microsoft.com/office/powerpoint/2010/main" val="54181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138F8-C033-E8B7-FE05-B483C9EA6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640080"/>
            <a:ext cx="6389027" cy="5569164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034BE-61F7-1F8C-280B-25F4D69D5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797" y="640079"/>
            <a:ext cx="3199034" cy="556916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Hope this was helpful!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08387E7-602C-39CF-4396-7F7F47993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7A6A0-37AB-AD91-6AF4-42B55227D451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</p:spTree>
    <p:extLst>
      <p:ext uri="{BB962C8B-B14F-4D97-AF65-F5344CB8AC3E}">
        <p14:creationId xmlns:p14="http://schemas.microsoft.com/office/powerpoint/2010/main" val="41470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71F3-B87F-81DF-2CD5-AEC10194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4" y="317814"/>
            <a:ext cx="9142857" cy="1700784"/>
          </a:xfrm>
        </p:spPr>
        <p:txBody>
          <a:bodyPr>
            <a:normAutofit fontScale="90000"/>
          </a:bodyPr>
          <a:lstStyle/>
          <a:p>
            <a:r>
              <a:rPr lang="en-US" dirty="0"/>
              <a:t>Obj. Completing tasks &amp; attaching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2AA5-B24F-BD50-E24A-03782CE9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Identify the steps to complete follow-up tasks for Hire Right through the Applicant Center</a:t>
            </a:r>
          </a:p>
          <a:p>
            <a:pPr marL="514350" indent="-514350">
              <a:buAutoNum type="arabicPeriod"/>
            </a:pPr>
            <a:r>
              <a:rPr lang="en-US" dirty="0"/>
              <a:t>Show how to attach documents using a smart phone</a:t>
            </a:r>
          </a:p>
          <a:p>
            <a:pPr marL="514350" indent="-514350">
              <a:buAutoNum type="arabicPeriod"/>
            </a:pPr>
            <a:r>
              <a:rPr lang="en-US" dirty="0"/>
              <a:t>Identify “HireRight” and “University of Maryland, Baltimore” for Document Requests</a:t>
            </a:r>
          </a:p>
          <a:p>
            <a:pPr marL="514350" indent="-514350">
              <a:buAutoNum type="arabicPeriod"/>
            </a:pPr>
            <a:r>
              <a:rPr lang="en-US" dirty="0"/>
              <a:t>Demonstrate how to attach another file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7998557-020E-424D-8C17-2AA1A98A0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864A1-DB10-4656-0606-754C5B46E93E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</p:spTree>
    <p:extLst>
      <p:ext uri="{BB962C8B-B14F-4D97-AF65-F5344CB8AC3E}">
        <p14:creationId xmlns:p14="http://schemas.microsoft.com/office/powerpoint/2010/main" val="152185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656D7E-C601-425F-DDAD-BE1BEF894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1" y="812800"/>
            <a:ext cx="5976982" cy="522986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7FC0A10-ED46-F0EB-7444-26F125C09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5A02A3-8DF1-7BC3-28EE-60C389AA7AF2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6008EBC-4A5C-3771-5836-F77572B06FB5}"/>
              </a:ext>
            </a:extLst>
          </p:cNvPr>
          <p:cNvSpPr/>
          <p:nvPr/>
        </p:nvSpPr>
        <p:spPr>
          <a:xfrm>
            <a:off x="8336279" y="606107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 #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1576A30-A6A4-7297-9BDE-D4A741AAD531}"/>
              </a:ext>
            </a:extLst>
          </p:cNvPr>
          <p:cNvSpPr/>
          <p:nvPr/>
        </p:nvSpPr>
        <p:spPr>
          <a:xfrm>
            <a:off x="8526779" y="3686176"/>
            <a:ext cx="2569845" cy="92932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 Your Password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071F171-C6A9-9832-E670-26A5C01E6BA8}"/>
              </a:ext>
            </a:extLst>
          </p:cNvPr>
          <p:cNvSpPr/>
          <p:nvPr/>
        </p:nvSpPr>
        <p:spPr>
          <a:xfrm>
            <a:off x="7326629" y="2828290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 the Task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0504E-D99B-FD91-D1ED-085E57146E11}"/>
              </a:ext>
            </a:extLst>
          </p:cNvPr>
          <p:cNvSpPr/>
          <p:nvPr/>
        </p:nvSpPr>
        <p:spPr>
          <a:xfrm>
            <a:off x="3583472" y="1890945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A5060-0E4F-9B22-234C-C9E5B4DD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3709-46EF-A8DD-D50A-FC14CBBBA7FA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3F1F0-BA31-0359-A5C4-907A876E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668626"/>
            <a:ext cx="2943225" cy="5502938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5D43E2C-EC3D-3451-75C3-03C802DA6A51}"/>
              </a:ext>
            </a:extLst>
          </p:cNvPr>
          <p:cNvSpPr/>
          <p:nvPr/>
        </p:nvSpPr>
        <p:spPr>
          <a:xfrm>
            <a:off x="6831210" y="1989455"/>
            <a:ext cx="294322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the Registered Email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0BFC659-8771-AD57-00A3-08FD7819015B}"/>
              </a:ext>
            </a:extLst>
          </p:cNvPr>
          <p:cNvSpPr/>
          <p:nvPr/>
        </p:nvSpPr>
        <p:spPr>
          <a:xfrm>
            <a:off x="7201793" y="2640013"/>
            <a:ext cx="294322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the Correct Password</a:t>
            </a:r>
          </a:p>
        </p:txBody>
      </p:sp>
    </p:spTree>
    <p:extLst>
      <p:ext uri="{BB962C8B-B14F-4D97-AF65-F5344CB8AC3E}">
        <p14:creationId xmlns:p14="http://schemas.microsoft.com/office/powerpoint/2010/main" val="9484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E2EBD-CCE8-7A27-E5A1-AD3BB4ED0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501" y="714375"/>
            <a:ext cx="4135040" cy="5476875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A5060-0E4F-9B22-234C-C9E5B4DD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3709-46EF-A8DD-D50A-FC14CBBBA7FA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940DE4D-2088-C955-209B-24AFA195F98C}"/>
              </a:ext>
            </a:extLst>
          </p:cNvPr>
          <p:cNvSpPr/>
          <p:nvPr/>
        </p:nvSpPr>
        <p:spPr>
          <a:xfrm>
            <a:off x="5707379" y="4180840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“Select the Files”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5282996-5E6F-F6D9-A668-FFA6663D435E}"/>
              </a:ext>
            </a:extLst>
          </p:cNvPr>
          <p:cNvSpPr/>
          <p:nvPr/>
        </p:nvSpPr>
        <p:spPr>
          <a:xfrm>
            <a:off x="6926460" y="4780280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the Action</a:t>
            </a:r>
          </a:p>
        </p:txBody>
      </p:sp>
    </p:spTree>
    <p:extLst>
      <p:ext uri="{BB962C8B-B14F-4D97-AF65-F5344CB8AC3E}">
        <p14:creationId xmlns:p14="http://schemas.microsoft.com/office/powerpoint/2010/main" val="25877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A5060-0E4F-9B22-234C-C9E5B4DD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3709-46EF-A8DD-D50A-FC14CBBBA7FA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5D499-AEDB-2CE9-B5FA-1A18E93A3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43" y="752475"/>
            <a:ext cx="3806082" cy="538555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7339DEB-8AC7-539D-B5B3-79E86400AFF2}"/>
              </a:ext>
            </a:extLst>
          </p:cNvPr>
          <p:cNvSpPr/>
          <p:nvPr/>
        </p:nvSpPr>
        <p:spPr>
          <a:xfrm>
            <a:off x="4554245" y="5023777"/>
            <a:ext cx="2756163" cy="10130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the Image that you need to attach </a:t>
            </a:r>
          </a:p>
        </p:txBody>
      </p:sp>
    </p:spTree>
    <p:extLst>
      <p:ext uri="{BB962C8B-B14F-4D97-AF65-F5344CB8AC3E}">
        <p14:creationId xmlns:p14="http://schemas.microsoft.com/office/powerpoint/2010/main" val="22494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A5060-0E4F-9B22-234C-C9E5B4DD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3709-46EF-A8DD-D50A-FC14CBBBA7FA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B0086-B790-5F41-8263-10F8C8DBB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641817"/>
            <a:ext cx="3000375" cy="5521775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34113F13-B259-1626-CA3D-F08D91FC2FAD}"/>
              </a:ext>
            </a:extLst>
          </p:cNvPr>
          <p:cNvSpPr/>
          <p:nvPr/>
        </p:nvSpPr>
        <p:spPr>
          <a:xfrm>
            <a:off x="5650229" y="4876165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Attached File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A49076C-4E48-8550-C856-0E502BE9F6B3}"/>
              </a:ext>
            </a:extLst>
          </p:cNvPr>
          <p:cNvSpPr/>
          <p:nvPr/>
        </p:nvSpPr>
        <p:spPr>
          <a:xfrm>
            <a:off x="6526410" y="1448435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Signifies a Submission</a:t>
            </a:r>
          </a:p>
        </p:txBody>
      </p:sp>
    </p:spTree>
    <p:extLst>
      <p:ext uri="{BB962C8B-B14F-4D97-AF65-F5344CB8AC3E}">
        <p14:creationId xmlns:p14="http://schemas.microsoft.com/office/powerpoint/2010/main" val="156742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A5060-0E4F-9B22-234C-C9E5B4DD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3709-46EF-A8DD-D50A-FC14CBBBA7FA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71465-D0C6-7953-2BD5-F149FC9C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45" y="593407"/>
            <a:ext cx="4911816" cy="5671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3C0D-257C-B72D-5708-8F275F6777DB}"/>
              </a:ext>
            </a:extLst>
          </p:cNvPr>
          <p:cNvSpPr/>
          <p:nvPr/>
        </p:nvSpPr>
        <p:spPr>
          <a:xfrm>
            <a:off x="3639845" y="3422342"/>
            <a:ext cx="2456155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EA0EE-3493-B724-1BB9-F460BDED84D2}"/>
              </a:ext>
            </a:extLst>
          </p:cNvPr>
          <p:cNvSpPr/>
          <p:nvPr/>
        </p:nvSpPr>
        <p:spPr>
          <a:xfrm>
            <a:off x="4355582" y="1601339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52FF8-9ED3-61AD-C0D0-70A0DF944068}"/>
              </a:ext>
            </a:extLst>
          </p:cNvPr>
          <p:cNvSpPr/>
          <p:nvPr/>
        </p:nvSpPr>
        <p:spPr>
          <a:xfrm>
            <a:off x="4792068" y="1015643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D67AD4-3F31-13DA-14A3-48DE243A0978}"/>
              </a:ext>
            </a:extLst>
          </p:cNvPr>
          <p:cNvSpPr/>
          <p:nvPr/>
        </p:nvSpPr>
        <p:spPr>
          <a:xfrm>
            <a:off x="6175751" y="1802168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85F03-090B-3BDA-577F-E9396899212B}"/>
              </a:ext>
            </a:extLst>
          </p:cNvPr>
          <p:cNvSpPr/>
          <p:nvPr/>
        </p:nvSpPr>
        <p:spPr>
          <a:xfrm>
            <a:off x="4867922" y="4234991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291112-7F5A-98AD-A27C-B5CD57BDD399}"/>
              </a:ext>
            </a:extLst>
          </p:cNvPr>
          <p:cNvSpPr/>
          <p:nvPr/>
        </p:nvSpPr>
        <p:spPr>
          <a:xfrm>
            <a:off x="4435333" y="4890573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B3F4E0-40A6-3EC5-74C9-B7B8D8231697}"/>
              </a:ext>
            </a:extLst>
          </p:cNvPr>
          <p:cNvSpPr/>
          <p:nvPr/>
        </p:nvSpPr>
        <p:spPr>
          <a:xfrm>
            <a:off x="6327904" y="5029227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B8E6B6-9D55-07E3-8645-5A1FDF3BFC14}"/>
              </a:ext>
            </a:extLst>
          </p:cNvPr>
          <p:cNvSpPr/>
          <p:nvPr/>
        </p:nvSpPr>
        <p:spPr>
          <a:xfrm>
            <a:off x="6327903" y="2118577"/>
            <a:ext cx="1821797" cy="287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E537F-863E-16E1-D82C-3C4907483F41}"/>
              </a:ext>
            </a:extLst>
          </p:cNvPr>
          <p:cNvSpPr/>
          <p:nvPr/>
        </p:nvSpPr>
        <p:spPr>
          <a:xfrm>
            <a:off x="6729864" y="5382939"/>
            <a:ext cx="1821797" cy="287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E2D03C04-1213-E6BD-77C7-78BDE64C4AC5}"/>
              </a:ext>
            </a:extLst>
          </p:cNvPr>
          <p:cNvSpPr/>
          <p:nvPr/>
        </p:nvSpPr>
        <p:spPr>
          <a:xfrm>
            <a:off x="8149700" y="736847"/>
            <a:ext cx="2569845" cy="100556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“University of Maryland Baltimore”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67C8E7B3-1FDD-2FAD-7F30-6F7F593D1AE8}"/>
              </a:ext>
            </a:extLst>
          </p:cNvPr>
          <p:cNvSpPr/>
          <p:nvPr/>
        </p:nvSpPr>
        <p:spPr>
          <a:xfrm>
            <a:off x="8350681" y="2003143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with Pen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C7962152-7454-3798-F3EC-A30B36CDFEA2}"/>
              </a:ext>
            </a:extLst>
          </p:cNvPr>
          <p:cNvSpPr/>
          <p:nvPr/>
        </p:nvSpPr>
        <p:spPr>
          <a:xfrm>
            <a:off x="6867131" y="4353346"/>
            <a:ext cx="2569845" cy="5994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“Hire Right”</a:t>
            </a:r>
          </a:p>
        </p:txBody>
      </p:sp>
    </p:spTree>
    <p:extLst>
      <p:ext uri="{BB962C8B-B14F-4D97-AF65-F5344CB8AC3E}">
        <p14:creationId xmlns:p14="http://schemas.microsoft.com/office/powerpoint/2010/main" val="121105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A5060-0E4F-9B22-234C-C9E5B4DD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7632"/>
            <a:ext cx="18478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3709-46EF-A8DD-D50A-FC14CBBBA7FA}"/>
              </a:ext>
            </a:extLst>
          </p:cNvPr>
          <p:cNvSpPr txBox="1"/>
          <p:nvPr/>
        </p:nvSpPr>
        <p:spPr>
          <a:xfrm>
            <a:off x="0" y="6551294"/>
            <a:ext cx="6725920" cy="2980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00"/>
                </a:solidFill>
              </a:rPr>
              <a:t>Please be advised that some items may change. Please contact HR for further guidance.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ADA343-1D4D-2211-3185-4C8E275F0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93" y="801732"/>
            <a:ext cx="4784792" cy="51995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DE046E-DC4B-7160-DD8D-4B57CFDD1116}"/>
              </a:ext>
            </a:extLst>
          </p:cNvPr>
          <p:cNvSpPr/>
          <p:nvPr/>
        </p:nvSpPr>
        <p:spPr>
          <a:xfrm>
            <a:off x="5697590" y="756280"/>
            <a:ext cx="1740418" cy="20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D33ADED-AD82-6133-A92A-A57E03241901}"/>
              </a:ext>
            </a:extLst>
          </p:cNvPr>
          <p:cNvSpPr/>
          <p:nvPr/>
        </p:nvSpPr>
        <p:spPr>
          <a:xfrm>
            <a:off x="7066624" y="4110362"/>
            <a:ext cx="2569845" cy="100556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“Upload a Document”</a:t>
            </a:r>
          </a:p>
        </p:txBody>
      </p:sp>
    </p:spTree>
    <p:extLst>
      <p:ext uri="{BB962C8B-B14F-4D97-AF65-F5344CB8AC3E}">
        <p14:creationId xmlns:p14="http://schemas.microsoft.com/office/powerpoint/2010/main" val="2825864315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313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Franklin Gothic Demi Cond</vt:lpstr>
      <vt:lpstr>Franklin Gothic Medium</vt:lpstr>
      <vt:lpstr>Wingdings</vt:lpstr>
      <vt:lpstr>JuxtaposeVTI</vt:lpstr>
      <vt:lpstr>HireRight</vt:lpstr>
      <vt:lpstr>Obj. Completing tasks &amp; attaching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Hire Right</dc:title>
  <dc:creator>AAA PHYSICAL THERAPY</dc:creator>
  <cp:lastModifiedBy>AAA PHYSICAL THERAPY</cp:lastModifiedBy>
  <cp:revision>5</cp:revision>
  <dcterms:created xsi:type="dcterms:W3CDTF">2022-10-10T14:47:51Z</dcterms:created>
  <dcterms:modified xsi:type="dcterms:W3CDTF">2022-10-10T19:01:57Z</dcterms:modified>
</cp:coreProperties>
</file>